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0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6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:\Documents and Settings\UserXP\%D0%A0%D0%B0%D0%B1%D0%BE%D1%87%D0%B8%D0%B9 %D1%81%D1%82%D0%BE%D0%BB\%D0%B1%D0%B5%D1%80%D0%B5%D0%B7%D0%BA%D0%B0\templa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Documents and Settings\UserXP\%D0%A0%D0%B0%D0%B1%D0%BE%D1%87%D0%B8%D0%B9 %D1%81%D1%82%D0%BE%D0%BB\%D0%B1%D0%B5%D1%80%D0%B5%D0%B7%D0%BA%D0%B0\templa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newsoftek.at.ua/c/gruppa_berezka/templa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ШАБЛОНЫ ДЛЯ ГРУПЫ БЕРЕЗКА - ШАБЛОНЫ ДЛЯ ГРУПЫ БЕРЕЗКА - ВСЕ ДЛЯ УЧИТЕЛЕЙ  МЛАДШИХ КЛАССОВ - NEW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8" y="0"/>
            <a:ext cx="91339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786992" y="908721"/>
            <a:ext cx="107179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Визитка</a:t>
            </a:r>
          </a:p>
          <a:p>
            <a:pPr algn="ctr"/>
            <a:r>
              <a:rPr lang="ru-RU" sz="36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Средней </a:t>
            </a:r>
          </a:p>
          <a:p>
            <a:pPr algn="ctr"/>
            <a:r>
              <a:rPr lang="ru-RU" sz="36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компенсирующей </a:t>
            </a:r>
          </a:p>
          <a:p>
            <a:pPr algn="ctr"/>
            <a:r>
              <a:rPr lang="ru-RU" sz="36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Группы</a:t>
            </a:r>
          </a:p>
          <a:p>
            <a:pPr algn="ctr"/>
            <a:r>
              <a:rPr lang="ru-RU" sz="54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«Берёзка»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465313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682F"/>
                </a:solidFill>
              </a:rPr>
              <a:t>Наш девиз:     Берёзка это здорово!</a:t>
            </a:r>
            <a:endParaRPr lang="ru-RU" i="1" dirty="0">
              <a:solidFill>
                <a:srgbClr val="00682F"/>
              </a:solidFill>
            </a:endParaRPr>
          </a:p>
          <a:p>
            <a:r>
              <a:rPr lang="ru-RU" b="1" i="1" dirty="0">
                <a:solidFill>
                  <a:srgbClr val="00682F"/>
                </a:solidFill>
              </a:rPr>
              <a:t>                           Берёзка это класс!</a:t>
            </a:r>
            <a:endParaRPr lang="ru-RU" i="1" dirty="0">
              <a:solidFill>
                <a:srgbClr val="00682F"/>
              </a:solidFill>
            </a:endParaRPr>
          </a:p>
          <a:p>
            <a:r>
              <a:rPr lang="ru-RU" b="1" i="1" dirty="0">
                <a:solidFill>
                  <a:srgbClr val="00682F"/>
                </a:solidFill>
              </a:rPr>
              <a:t>                           Берёзку все мы любим.</a:t>
            </a:r>
            <a:endParaRPr lang="ru-RU" i="1" dirty="0">
              <a:solidFill>
                <a:srgbClr val="00682F"/>
              </a:solidFill>
            </a:endParaRPr>
          </a:p>
          <a:p>
            <a:r>
              <a:rPr lang="ru-RU" b="1" i="1" dirty="0">
                <a:solidFill>
                  <a:srgbClr val="00682F"/>
                </a:solidFill>
              </a:rPr>
              <a:t>                           Берёзка любит нас!</a:t>
            </a:r>
            <a:endParaRPr lang="ru-RU" i="1" dirty="0">
              <a:solidFill>
                <a:srgbClr val="00682F"/>
              </a:solidFill>
            </a:endParaRPr>
          </a:p>
        </p:txBody>
      </p:sp>
      <p:pic>
        <p:nvPicPr>
          <p:cNvPr id="9" name="Picture 2" descr="C:\Documents and Settings\UserXP\Рабочий стол\БЕРЕЗКА1\240504_a9bb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0"/>
            <a:ext cx="2729880" cy="2661633"/>
          </a:xfrm>
          <a:prstGeom prst="rect">
            <a:avLst/>
          </a:prstGeom>
          <a:noFill/>
        </p:spPr>
      </p:pic>
      <p:pic>
        <p:nvPicPr>
          <p:cNvPr id="11" name="Picture 2" descr="C:\Documents and Settings\UserXP\Рабочий стол\БЕРЕЗКА1\240504_a9bb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00192" y="0"/>
            <a:ext cx="2598712" cy="2846988"/>
          </a:xfrm>
          <a:prstGeom prst="rect">
            <a:avLst/>
          </a:prstGeom>
          <a:noFill/>
        </p:spPr>
      </p:pic>
      <p:pic>
        <p:nvPicPr>
          <p:cNvPr id="2" name="Алексей Рыбников - Усатый нянь (с детским смехом)_(Audio-VK4.ru)">
            <a:hlinkClick r:id="" action="ppaction://media"/>
            <a:extLst>
              <a:ext uri="{FF2B5EF4-FFF2-40B4-BE49-F238E27FC236}">
                <a16:creationId xmlns:a16="http://schemas.microsoft.com/office/drawing/2014/main" id="{C3D4046B-FF3F-4562-B672-E2C8DFD0A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327" y="5609783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" y="0"/>
            <a:ext cx="91339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 ЗАНИМАЕМСЯ:</a:t>
            </a:r>
          </a:p>
        </p:txBody>
      </p:sp>
      <p:pic>
        <p:nvPicPr>
          <p:cNvPr id="19457" name="Picture 1" descr="D:\на шкафчики картинки\89baf405-8376-4b23-9417-0e1ee34913a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491880" cy="25097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 descr="C:\Documents and Settings\UserXP\Рабочий стол\березка\42ab5902-e9c0-40e4-880b-fa33e6cf9f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852937"/>
            <a:ext cx="2088232" cy="3365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C:\Documents and Settings\UserXP\Рабочий стол\березка\42bef909-c340-4a5f-ae40-db522c1b5c3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2708920"/>
            <a:ext cx="2232248" cy="3551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9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на шкафчики картинки\20200311_0921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0551" y="1277761"/>
            <a:ext cx="2952329" cy="2214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4" name="AutoShape 2" descr="blob:https%3A//web.whatsapp.com/a6e20f10-c040-43e8-ad54-bfd36a468f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Documents and Settings\UserXP\Рабочий стол\березка\1baa3b36-6c86-490d-b356-83dea2a9a81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16024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C:\Documents and Settings\UserXP\Рабочий стол\березка\8834fc7a-4b97-4d05-af13-9b7749e483a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884717"/>
            <a:ext cx="2178242" cy="2904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7" name="Picture 5" descr="C:\Documents and Settings\UserXP\Рабочий стол\березка\a6e20f10-c040-43e8-ad54-bfd36a468f95 (1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2688299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Documents and Settings\UserXP\Рабочий стол\БЕРЕЗКА1\b8bc95ab-3f7c-4ec9-9cc0-41509121bb0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1241551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UserXP\Рабочий стол\БЕРЕЗКА1\0e1c84bf-9627-424e-89fb-8ab9cf0ac5bd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076613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" y="0"/>
            <a:ext cx="91339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 ИГРАЕМ:</a:t>
            </a:r>
          </a:p>
        </p:txBody>
      </p:sp>
      <p:pic>
        <p:nvPicPr>
          <p:cNvPr id="17409" name="Picture 1" descr="C:\Documents and Settings\UserXP\Рабочий стол\березка\97e54f34-6367-4e94-b486-e9cd5ead3cb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1565137" cy="2786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C:\Documents and Settings\UserXP\Рабочий стол\березка\e141165c-1667-409b-898b-2d40633889f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1728192" cy="3076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5" descr="C:\Documents and Settings\UserXP\Рабочий стол\березка\c9e00a63-67e9-437e-abd5-5a3e20b424b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1739275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C:\Documents and Settings\UserXP\Рабочий стол\березка\3513c88e-a0fc-4753-a20b-b76c22faadf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1512168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5" name="Picture 7" descr="C:\Documents and Settings\UserXP\Рабочий стол\березка\058c1515-9467-43f2-b7e9-07a8bbace9f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052736"/>
            <a:ext cx="1873341" cy="3335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" y="0"/>
            <a:ext cx="91339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5" name="Picture 1" descr="C:\Documents and Settings\UserXP\Рабочий стол\березка\d39babe8-39e6-4f07-83ff-a087bd62762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1484784"/>
            <a:ext cx="2060434" cy="3767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Documents and Settings\UserXP\Рабочий стол\березка\5b50707c-5c21-4d46-954f-68371b670a5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103309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Documents and Settings\UserXP\Рабочий стол\березка\2403b230-0cda-4cf0-a6f6-9d8cca3254b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1584176" cy="2820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6" name="Picture 2" descr="C:\Documents and Settings\UserXP\Рабочий стол\березка\3a978748-b029-4d67-8bbb-9cb2544cc51d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3096344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9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836712"/>
            <a:ext cx="748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 НА ПРОГУЛКЕ:</a:t>
            </a:r>
          </a:p>
        </p:txBody>
      </p:sp>
      <p:pic>
        <p:nvPicPr>
          <p:cNvPr id="25602" name="Picture 2" descr="C:\Documents and Settings\UserXP\Рабочий стол\березка\e01529c9-97e6-477b-a6c6-69bcf39d23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1952719" cy="3476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3" name="Picture 3" descr="C:\Documents and Settings\UserXP\Рабочий стол\березка\2266a263-93c7-4464-bc75-f81057e987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1954237" cy="3479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C:\Documents and Settings\UserXP\Рабочий стол\березка\465081f0-88ef-4368-b908-36cd0e436b4f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1751997" cy="3118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5" name="Picture 5" descr="C:\Documents and Settings\UserXP\Рабочий стол\березка\46a54371-c84b-4dbc-9ee3-44f14ddd0c8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068960"/>
            <a:ext cx="1832893" cy="326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" y="0"/>
            <a:ext cx="91339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836712"/>
            <a:ext cx="748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 ЦВЕТНИК:</a:t>
            </a:r>
          </a:p>
        </p:txBody>
      </p:sp>
      <p:pic>
        <p:nvPicPr>
          <p:cNvPr id="2050" name="Picture 2" descr="C:\Documents and Settings\UserXP\Рабочий стол\березка\4202aa1f-942f-459a-8da6-940aaec613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4248472" cy="2386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UserXP\Рабочий стол\березка\beefb02d-86b5-4f56-bdc7-d4769eaab42f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1772816"/>
            <a:ext cx="4102151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Documents and Settings\UserXP\Рабочий стол\БЕРЕЗКА1\6eaee5ed77215266544cf20ff93ac4c5_w2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00808"/>
            <a:ext cx="1472952" cy="1472952"/>
          </a:xfrm>
          <a:prstGeom prst="rect">
            <a:avLst/>
          </a:prstGeom>
          <a:noFill/>
        </p:spPr>
      </p:pic>
      <p:pic>
        <p:nvPicPr>
          <p:cNvPr id="9" name="Picture 4" descr="C:\Documents and Settings\UserXP\Рабочий стол\БЕРЕЗКА1\6eaee5ed77215266544cf20ff93ac4c5_w2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259632" y="4365104"/>
            <a:ext cx="1512168" cy="14729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" y="0"/>
            <a:ext cx="91339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692696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НАШИ РАЗВЛЕЧЕНИЯ:</a:t>
            </a:r>
          </a:p>
        </p:txBody>
      </p:sp>
      <p:pic>
        <p:nvPicPr>
          <p:cNvPr id="26626" name="Picture 2" descr="C:\Documents and Settings\UserXP\Рабочий стол\березка\8c5cc2e5-bfd0-403c-bced-21aa8ccb0b1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610798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3" descr="C:\Documents and Settings\UserXP\Рабочий стол\березка\5e83ce8a-256a-4087-96c5-1da3c574562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076056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9" name="Picture 5" descr="D:\на шкафчики картинки\2020-03-10_13-17-49_6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266429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D:\на шкафчики картинки\2020-03-10_13-17-49_08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1628800"/>
            <a:ext cx="2755643" cy="2172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" y="0"/>
            <a:ext cx="91339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C:\Documents and Settings\UserXP\Рабочий стол\березка\54d1cf1a-eb3d-41c9-8d89-131bec0220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 descr="C:\Documents and Settings\UserXP\Рабочий стол\березка\f2be0b5a-a720-46c7-8617-04da529112a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06742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C:\Documents and Settings\UserXP\Рабочий стол\березка\21a27f55-74f0-4f7e-ae83-3b24e91fc58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" y="0"/>
            <a:ext cx="91339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UserXP\Рабочий стол\БЕРЕЗКА1\240504_a9bb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2729880" cy="2661633"/>
          </a:xfrm>
          <a:prstGeom prst="rect">
            <a:avLst/>
          </a:prstGeom>
          <a:noFill/>
        </p:spPr>
      </p:pic>
      <p:pic>
        <p:nvPicPr>
          <p:cNvPr id="4" name="Picture 2" descr="C:\Documents and Settings\UserXP\Рабочий стол\БЕРЕЗКА1\240504_a9bb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4208" y="0"/>
            <a:ext cx="2590328" cy="2661633"/>
          </a:xfrm>
          <a:prstGeom prst="rect">
            <a:avLst/>
          </a:prstGeom>
          <a:noFill/>
        </p:spPr>
      </p:pic>
      <p:pic>
        <p:nvPicPr>
          <p:cNvPr id="6146" name="Picture 2" descr="C:\Documents and Settings\UserXP\Рабочий стол\БЕРЕЗКА1\58c09ef93bbd623991f906f72d3b7ade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708920"/>
            <a:ext cx="6552728" cy="2448272"/>
          </a:xfrm>
          <a:prstGeom prst="rect">
            <a:avLst/>
          </a:prstGeom>
          <a:noFill/>
        </p:spPr>
      </p:pic>
      <p:pic>
        <p:nvPicPr>
          <p:cNvPr id="6147" name="Picture 3" descr="C:\Documents and Settings\UserXP\Рабочий стол\БЕРЕЗКА1\6eaee5ed77215266544cf20ff93ac4c5_w2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988840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C:\Documents and Settings\UserXP\Рабочий стол\БЕРЕЗКА1\240504_a9bb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2729880" cy="2661633"/>
          </a:xfrm>
          <a:prstGeom prst="rect">
            <a:avLst/>
          </a:prstGeom>
          <a:noFill/>
        </p:spPr>
      </p:pic>
      <p:pic>
        <p:nvPicPr>
          <p:cNvPr id="4" name="Picture 2" descr="C:\Documents and Settings\UserXP\Рабочий стол\БЕРЕЗКА1\240504_a9bb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65640" y="0"/>
            <a:ext cx="2878360" cy="26616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692696"/>
            <a:ext cx="61206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 ЛЮБИМЫЙ ДЕТСКИЙ САД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Documents and Settings\UserXP\Рабочий стол\БЕРЕЗКА1\f3f9e9ac-74f1-4561-8687-995f85672a5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2420888"/>
            <a:ext cx="6488730" cy="364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C:\Documents and Settings\UserXP\Рабочий стол\БЕРЕЗКА1\f2534f92-5d9c-49fe-a370-a2d87b4ae0e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4392488" cy="2467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UserXP\Рабочий стол\БЕРЕЗКА1\96d1cb8c-2f73-4031-96f1-9c30ff35b7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4320480" cy="2426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Documents and Settings\UserXP\Рабочий стол\БЕРЕЗКА1\7f2e50e9-c45e-4f16-973b-8b884a35a6e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2857649" cy="5087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Documents and Settings\UserXP\Рабочий стол\БЕРЕЗКА1\resize.gif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2160240" cy="1740194"/>
          </a:xfrm>
          <a:prstGeom prst="rect">
            <a:avLst/>
          </a:prstGeom>
          <a:noFill/>
        </p:spPr>
      </p:pic>
      <p:pic>
        <p:nvPicPr>
          <p:cNvPr id="3078" name="Picture 6" descr="C:\Documents and Settings\UserXP\Рабочий стол\БЕРЕЗКА1\resize.gif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088232" cy="2088232"/>
          </a:xfrm>
          <a:prstGeom prst="rect">
            <a:avLst/>
          </a:prstGeom>
          <a:noFill/>
        </p:spPr>
      </p:pic>
      <p:pic>
        <p:nvPicPr>
          <p:cNvPr id="3079" name="Picture 7" descr="C:\Documents and Settings\UserXP\Рабочий стол\БЕРЕЗКА1\13ca7a153fd814e74be9dd8fed7800e5.gif"/>
          <p:cNvPicPr>
            <a:picLocks noChangeAspect="1" noChangeArrowheads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1728192" cy="1728192"/>
          </a:xfrm>
          <a:prstGeom prst="rect">
            <a:avLst/>
          </a:prstGeom>
          <a:noFill/>
        </p:spPr>
      </p:pic>
      <p:pic>
        <p:nvPicPr>
          <p:cNvPr id="3080" name="Picture 8" descr="C:\Documents and Settings\UserXP\Рабочий стол\БЕРЕЗКА1\13ca7a153fd814e74be9dd8fed7800e5.gif"/>
          <p:cNvPicPr>
            <a:picLocks noChangeAspect="1" noChangeArrowheads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836712"/>
            <a:ext cx="69847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  ДЕТЬМИ РАБОТАЮТ</a:t>
            </a:r>
          </a:p>
        </p:txBody>
      </p:sp>
      <p:sp>
        <p:nvSpPr>
          <p:cNvPr id="14340" name="AutoShape 4" descr="blob:https%3A//web.whatsapp.com/121d54f0-24b1-4601-93ea-a3f8a7925a0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 descr="C:\Documents and Settings\UserXP\Рабочий стол\березка\121d54f0-24b1-4601-93ea-a3f8a7925a0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2088232" cy="254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C:\Documents and Settings\UserXP\Рабочий стол\березка\8c6f503a-b892-4aa9-847a-b93e5696b58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1806659" cy="2555275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228184" y="4365104"/>
            <a:ext cx="2232248" cy="1224136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Шагжитарова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Мария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Викторовна 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latin typeface="Monotype Corsiva" pitchFamily="66" charset="0"/>
                <a:ea typeface="+mj-ea"/>
                <a:cs typeface="+mj-cs"/>
              </a:rPr>
              <a:t>воспитатель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9944" y="4293096"/>
            <a:ext cx="2367880" cy="129614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Константинова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Марина  Владимировна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latin typeface="Monotype Corsiva" pitchFamily="66" charset="0"/>
                <a:ea typeface="+mj-ea"/>
                <a:cs typeface="+mj-cs"/>
              </a:rPr>
              <a:t>воспитатель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4343" name="Picture 7" descr="C:\Documents and Settings\UserXP\Рабочий стол\березка\pp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1800200" cy="182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491880" y="4869160"/>
            <a:ext cx="2304256" cy="1368152"/>
          </a:xfrm>
          <a:prstGeom prst="rect">
            <a:avLst/>
          </a:prstGeom>
        </p:spPr>
        <p:txBody>
          <a:bodyPr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Овчинникова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Елена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Александровна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>
                <a:latin typeface="Monotype Corsiva" pitchFamily="66" charset="0"/>
                <a:ea typeface="+mj-ea"/>
                <a:cs typeface="+mj-cs"/>
              </a:rPr>
              <a:t>Младший воспитатель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2852936"/>
            <a:ext cx="3384376" cy="747514"/>
          </a:xfrm>
        </p:spPr>
        <p:txBody>
          <a:bodyPr>
            <a:normAutofit/>
          </a:bodyPr>
          <a:lstStyle/>
          <a:p>
            <a:endParaRPr lang="ru-RU" sz="24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40760" cy="1705744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9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" y="0"/>
            <a:ext cx="91339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1" name="Picture 1" descr="C:\Documents and Settings\UserXP\Рабочий стол\березка\a86dece4-bf21-4ad9-95bf-f0f2affe9f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2722576" cy="3491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Documents and Settings\UserXP\Рабочий стол\3d1b577a-4dd5-4ae7-b3b4-96d27844c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08719"/>
            <a:ext cx="2808312" cy="348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4509120"/>
            <a:ext cx="2520280" cy="108012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Супрун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latin typeface="Monotype Corsiva" pitchFamily="66" charset="0"/>
                <a:ea typeface="+mj-ea"/>
                <a:cs typeface="+mj-cs"/>
              </a:rPr>
              <a:t>Елена Ивановна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Учитель -логопед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92080" y="4445496"/>
            <a:ext cx="2664296" cy="129614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Матвиенко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latin typeface="Monotype Corsiva" pitchFamily="66" charset="0"/>
                <a:ea typeface="+mj-ea"/>
                <a:cs typeface="+mj-cs"/>
              </a:rPr>
              <a:t>Ирина Михайловна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Учитель - дефектолог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9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95736" y="908720"/>
            <a:ext cx="4761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НАША ГРУППА:</a:t>
            </a:r>
          </a:p>
        </p:txBody>
      </p:sp>
      <p:sp>
        <p:nvSpPr>
          <p:cNvPr id="23554" name="AutoShape 2" descr="blob:https%3A//web.whatsapp.com/fbc52709-6901-4d75-9920-06a8187533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Documents and Settings\UserXP\Рабочий стол\березка\ПРИЕМНАЯ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223737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4" descr="C:\Documents and Settings\UserXP\Рабочий стол\березка\УГОЛОК ДЛЯ РОДИТЕЛЕЙ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3888432" cy="1984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88024" y="4509120"/>
            <a:ext cx="3168352" cy="108012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УГОЛОК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ДЛЯ  РОДИТЕЛЕЙ</a:t>
            </a: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5517232"/>
            <a:ext cx="2088232" cy="57606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ПРИЕМНАЯ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" y="0"/>
            <a:ext cx="91339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29" name="Picture 1" descr="C:\Documents and Settings\UserXP\Рабочий стол\березка\УГОЛОК ПРИРОДЫ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2090964" cy="3722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0" name="Picture 2" descr="C:\Documents and Settings\UserXP\Рабочий стол\березка\43bf45f2-dcd1-45a1-a778-6df5b6b24da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961151"/>
            <a:ext cx="3528392" cy="1981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3" descr="C:\Documents and Settings\UserXP\Рабочий стол\березка\9acf525f-57fb-49e4-9090-d89af75e635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3600400" cy="2022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55976" y="2924944"/>
            <a:ext cx="3384376" cy="72008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ЦЕНТР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ЭКСПЕРИМЕНТИРОВАНИЯ</a:t>
            </a: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11960" y="5661248"/>
            <a:ext cx="3672408" cy="50405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ОГОРОД НА ОКНЕ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725144"/>
            <a:ext cx="2232248" cy="93610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ЦЕНТР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ПРИРОДЫ</a:t>
            </a: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" y="116632"/>
            <a:ext cx="91339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C:\Documents and Settings\UserXP\Рабочий стол\березка\2d47bd64-2319-4f8b-b76c-fca8e200729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2175769" cy="4003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Picture 3" descr="C:\Documents and Settings\UserXP\Рабочий стол\березка\b848879b-1622-4268-9c5a-5fb09f4162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908719"/>
            <a:ext cx="2232248" cy="3973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C:\Documents and Settings\UserXP\Рабочий стол\березка\ИГРОВАЯ ЗОНА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908719"/>
            <a:ext cx="2376264" cy="3968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4941168"/>
            <a:ext cx="2376264" cy="86409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КОРРЕКЦИОННЫЙ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УГОЛОК</a:t>
            </a:r>
            <a:endParaRPr kumimoji="0" lang="ru-RU" sz="22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40152" y="4869160"/>
            <a:ext cx="2448272" cy="8724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ИГРОВАЯ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ЗОНА</a:t>
            </a: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75856" y="4869160"/>
            <a:ext cx="2232248" cy="872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ЗОНА ДЛЯ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НАСТОЛЬНО-ПЕЧАТНЫХ ИГР</a:t>
            </a: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" y="0"/>
            <a:ext cx="91339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1" name="Picture 1" descr="C:\Documents and Settings\UserXP\Рабочий стол\березка\be563f6e-e3b6-4b74-a82d-918554e239e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2160240" cy="3845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2" name="Picture 2" descr="C:\Documents and Settings\UserXP\Рабочий стол\березка\f8001c33-e3a5-4e35-8d3d-17b7debe47d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2103309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24128" y="4859473"/>
            <a:ext cx="2448272" cy="101779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УМЫВАЛЬНАЯ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КОМНАТА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4869160"/>
            <a:ext cx="2232248" cy="8724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СПАЛЬНАЯ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КОМНАТА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26" name="Picture 2" descr="C:\Documents and Settings\UserXP\Рабочий стол\березка\5f10f8e8-5404-479f-b64f-0b8dee7f3e2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2160240" cy="3845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43886" y="5013176"/>
            <a:ext cx="2108234" cy="8808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СПОРТИВНЫЙ </a:t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УГОЛОК</a:t>
            </a: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9" name="Picture 9" descr="C:\Documents and Settings\UserXP\Рабочий стол\березка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952" cy="697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UserXP\Рабочий стол\березка\b45e9290-c43d-4755-a8b4-27a66d249488 (1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4608512" cy="2588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UserXP\Рабочий стол\березка\cf432cf1-26a6-4c76-a6e7-59b8c2e1850a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304256" cy="410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403648" y="4941168"/>
            <a:ext cx="3096344" cy="72008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ПАТРИОТИЧЕСКИЙ ЦЕНТР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436096" y="5301208"/>
            <a:ext cx="2808312" cy="792088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МУЗЫКАЛЬНЫЙ ЦЕНТР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89</Words>
  <Application>Microsoft Office PowerPoint</Application>
  <PresentationFormat>Экран (4:3)</PresentationFormat>
  <Paragraphs>59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</dc:creator>
  <cp:lastModifiedBy>Макшанов Евгений Сергеевич</cp:lastModifiedBy>
  <cp:revision>41</cp:revision>
  <dcterms:modified xsi:type="dcterms:W3CDTF">2021-08-30T00:08:11Z</dcterms:modified>
</cp:coreProperties>
</file>